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9" r:id="rId4"/>
    <p:sldId id="260" r:id="rId5"/>
    <p:sldId id="261" r:id="rId6"/>
    <p:sldId id="263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5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4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B7A8BA-59E5-41A0-8432-40AE39ECD671}" type="datetimeFigureOut">
              <a:rPr lang="it-IT" smtClean="0"/>
              <a:t>30/03/2022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8023A6-806E-4F73-A49C-53C1AEB0168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2131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3/30/2022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2ECF40-C71F-4D56-B160-8D5C023601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pPr algn="ctr"/>
            <a:r>
              <a:rPr lang="it-IT" dirty="0"/>
              <a:t>Mhw1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BC02FD9-D062-4060-80B5-90F44EE50C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429001"/>
            <a:ext cx="9448800" cy="1184944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Nome: Gabriele Domenico</a:t>
            </a:r>
          </a:p>
          <a:p>
            <a:pPr algn="ctr"/>
            <a:r>
              <a:rPr lang="it-IT" dirty="0"/>
              <a:t>Cognome: Longo</a:t>
            </a:r>
          </a:p>
          <a:p>
            <a:pPr algn="ctr"/>
            <a:r>
              <a:rPr lang="it-IT" dirty="0" err="1"/>
              <a:t>N.Matricola</a:t>
            </a:r>
            <a:r>
              <a:rPr lang="it-IT" dirty="0"/>
              <a:t>: 1000001311</a:t>
            </a: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40588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75A6D2F-37B8-44D5-8F4F-EBFA40309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25" name="Segnaposto contenuto 24" descr="Immagine che contiene testo, persona, uomo&#10;&#10;Descrizione generata automaticamente">
            <a:extLst>
              <a:ext uri="{FF2B5EF4-FFF2-40B4-BE49-F238E27FC236}">
                <a16:creationId xmlns:a16="http://schemas.microsoft.com/office/drawing/2014/main" id="{A52FB2A7-65AD-49B9-9E5A-82D532AED0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6096000" cy="1569614"/>
          </a:xfrm>
        </p:spPr>
      </p:pic>
      <p:pic>
        <p:nvPicPr>
          <p:cNvPr id="29" name="Immagine 28" descr="Immagine che contiene testo, interni, screenshot&#10;&#10;Descrizione generata automaticamente">
            <a:extLst>
              <a:ext uri="{FF2B5EF4-FFF2-40B4-BE49-F238E27FC236}">
                <a16:creationId xmlns:a16="http://schemas.microsoft.com/office/drawing/2014/main" id="{F38E1FC1-B887-477D-A59C-B659BF626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3" y="1477832"/>
            <a:ext cx="6096000" cy="1404296"/>
          </a:xfrm>
          <a:prstGeom prst="rect">
            <a:avLst/>
          </a:prstGeom>
        </p:spPr>
      </p:pic>
      <p:pic>
        <p:nvPicPr>
          <p:cNvPr id="31" name="Immagine 30" descr="Immagine che contiene testo&#10;&#10;Descrizione generata automaticamente">
            <a:extLst>
              <a:ext uri="{FF2B5EF4-FFF2-40B4-BE49-F238E27FC236}">
                <a16:creationId xmlns:a16="http://schemas.microsoft.com/office/drawing/2014/main" id="{ADB34AED-DAFC-4DF5-B6FD-2C09268B25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805758"/>
            <a:ext cx="6095999" cy="1569615"/>
          </a:xfrm>
          <a:prstGeom prst="rect">
            <a:avLst/>
          </a:prstGeom>
        </p:spPr>
      </p:pic>
      <p:pic>
        <p:nvPicPr>
          <p:cNvPr id="33" name="Immagine 32" descr="Immagine che contiene testo, cielo, diverso, parecchi&#10;&#10;Descrizione generata automaticamente">
            <a:extLst>
              <a:ext uri="{FF2B5EF4-FFF2-40B4-BE49-F238E27FC236}">
                <a16:creationId xmlns:a16="http://schemas.microsoft.com/office/drawing/2014/main" id="{D2852E20-8F2C-4FE7-A2B2-97F16565B2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56" y="4331429"/>
            <a:ext cx="6096000" cy="1417475"/>
          </a:xfrm>
          <a:prstGeom prst="rect">
            <a:avLst/>
          </a:prstGeom>
        </p:spPr>
      </p:pic>
      <p:pic>
        <p:nvPicPr>
          <p:cNvPr id="35" name="Immagine 34" descr="Immagine che contiene testo&#10;&#10;Descrizione generata automaticamente">
            <a:extLst>
              <a:ext uri="{FF2B5EF4-FFF2-40B4-BE49-F238E27FC236}">
                <a16:creationId xmlns:a16="http://schemas.microsoft.com/office/drawing/2014/main" id="{832427E3-E787-4D2D-97A9-C17960EE48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56" y="5725966"/>
            <a:ext cx="6096000" cy="1173583"/>
          </a:xfrm>
          <a:prstGeom prst="rect">
            <a:avLst/>
          </a:prstGeom>
        </p:spPr>
      </p:pic>
      <p:pic>
        <p:nvPicPr>
          <p:cNvPr id="37" name="Immagine 36">
            <a:extLst>
              <a:ext uri="{FF2B5EF4-FFF2-40B4-BE49-F238E27FC236}">
                <a16:creationId xmlns:a16="http://schemas.microsoft.com/office/drawing/2014/main" id="{57F1808F-71FE-434A-9DCE-CCF328C4D8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6003" y="0"/>
            <a:ext cx="6095997" cy="1049136"/>
          </a:xfrm>
          <a:prstGeom prst="rect">
            <a:avLst/>
          </a:prstGeom>
        </p:spPr>
      </p:pic>
      <p:pic>
        <p:nvPicPr>
          <p:cNvPr id="39" name="Immagine 38" descr="Immagine che contiene persona&#10;&#10;Descrizione generata automaticamente">
            <a:extLst>
              <a:ext uri="{FF2B5EF4-FFF2-40B4-BE49-F238E27FC236}">
                <a16:creationId xmlns:a16="http://schemas.microsoft.com/office/drawing/2014/main" id="{E8BD82E9-C918-40E1-9D25-8652DFDBDAE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6009" y="1032531"/>
            <a:ext cx="6095991" cy="1049136"/>
          </a:xfrm>
          <a:prstGeom prst="rect">
            <a:avLst/>
          </a:prstGeom>
        </p:spPr>
      </p:pic>
      <p:pic>
        <p:nvPicPr>
          <p:cNvPr id="41" name="Immagine 40" descr="Immagine che contiene testo&#10;&#10;Descrizione generata automaticamente">
            <a:extLst>
              <a:ext uri="{FF2B5EF4-FFF2-40B4-BE49-F238E27FC236}">
                <a16:creationId xmlns:a16="http://schemas.microsoft.com/office/drawing/2014/main" id="{26253D8E-F3EB-4D47-9745-B5DE97214DE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96052" y="2052447"/>
            <a:ext cx="6095948" cy="1173584"/>
          </a:xfrm>
          <a:prstGeom prst="rect">
            <a:avLst/>
          </a:prstGeom>
        </p:spPr>
      </p:pic>
      <p:pic>
        <p:nvPicPr>
          <p:cNvPr id="43" name="Immagine 42" descr="Immagine che contiene testo&#10;&#10;Descrizione generata automaticamente">
            <a:extLst>
              <a:ext uri="{FF2B5EF4-FFF2-40B4-BE49-F238E27FC236}">
                <a16:creationId xmlns:a16="http://schemas.microsoft.com/office/drawing/2014/main" id="{4C2063AE-2711-4122-86EE-6EB7EEF0DA3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96052" y="3225693"/>
            <a:ext cx="6095948" cy="1483529"/>
          </a:xfrm>
          <a:prstGeom prst="rect">
            <a:avLst/>
          </a:prstGeom>
        </p:spPr>
      </p:pic>
      <p:pic>
        <p:nvPicPr>
          <p:cNvPr id="45" name="Immagine 44" descr="Immagine che contiene testo&#10;&#10;Descrizione generata automaticamente">
            <a:extLst>
              <a:ext uri="{FF2B5EF4-FFF2-40B4-BE49-F238E27FC236}">
                <a16:creationId xmlns:a16="http://schemas.microsoft.com/office/drawing/2014/main" id="{EA7C45CB-5FE7-4661-832C-2AEEC44781D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95636" y="4664468"/>
            <a:ext cx="6096156" cy="223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060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276621-58C5-4465-9E83-504159EBE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4" y="0"/>
            <a:ext cx="10146186" cy="708778"/>
          </a:xfrm>
        </p:spPr>
        <p:txBody>
          <a:bodyPr/>
          <a:lstStyle/>
          <a:p>
            <a:r>
              <a:rPr lang="it-IT" dirty="0"/>
              <a:t>NAV E HEADER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8659293-10D3-4058-9C62-D1890F44E7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40577" y="3673482"/>
            <a:ext cx="10144654" cy="999885"/>
          </a:xfrm>
        </p:spPr>
        <p:txBody>
          <a:bodyPr/>
          <a:lstStyle/>
          <a:p>
            <a:endParaRPr lang="it-IT" dirty="0"/>
          </a:p>
        </p:txBody>
      </p:sp>
      <p:pic>
        <p:nvPicPr>
          <p:cNvPr id="13" name="Immagine 12" descr="Immagine che contiene testo, persona, uomo&#10;&#10;Descrizione generata automaticamente">
            <a:extLst>
              <a:ext uri="{FF2B5EF4-FFF2-40B4-BE49-F238E27FC236}">
                <a16:creationId xmlns:a16="http://schemas.microsoft.com/office/drawing/2014/main" id="{A453583B-50F0-47BC-8556-CD844BB19A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8444"/>
            <a:ext cx="7419975" cy="4014923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00CD591-EA9A-44D9-9BE1-D14B5A4D0846}"/>
              </a:ext>
            </a:extLst>
          </p:cNvPr>
          <p:cNvSpPr txBox="1"/>
          <p:nvPr/>
        </p:nvSpPr>
        <p:spPr>
          <a:xfrm>
            <a:off x="99763" y="2349597"/>
            <a:ext cx="1748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HEIGHT:650PX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654A8D6-3DED-44FE-A8FA-24B08D4986B0}"/>
              </a:ext>
            </a:extLst>
          </p:cNvPr>
          <p:cNvSpPr txBox="1"/>
          <p:nvPr/>
        </p:nvSpPr>
        <p:spPr>
          <a:xfrm>
            <a:off x="5598748" y="614336"/>
            <a:ext cx="49725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50" dirty="0">
                <a:solidFill>
                  <a:srgbClr val="00B0F0"/>
                </a:solidFill>
              </a:rPr>
              <a:t>20PX</a:t>
            </a:r>
          </a:p>
        </p:txBody>
      </p:sp>
      <p:pic>
        <p:nvPicPr>
          <p:cNvPr id="17" name="Immagine 16" descr="Immagine che contiene testo&#10;&#10;Descrizione generata automaticamente">
            <a:extLst>
              <a:ext uri="{FF2B5EF4-FFF2-40B4-BE49-F238E27FC236}">
                <a16:creationId xmlns:a16="http://schemas.microsoft.com/office/drawing/2014/main" id="{975E16F6-D821-44F7-861C-389B7D92DD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3224" y="58145"/>
            <a:ext cx="4745402" cy="2013936"/>
          </a:xfrm>
          <a:prstGeom prst="rect">
            <a:avLst/>
          </a:prstGeom>
        </p:spPr>
      </p:pic>
      <p:pic>
        <p:nvPicPr>
          <p:cNvPr id="19" name="Immagine 18" descr="Immagine che contiene testo&#10;&#10;Descrizione generata automaticamente">
            <a:extLst>
              <a:ext uri="{FF2B5EF4-FFF2-40B4-BE49-F238E27FC236}">
                <a16:creationId xmlns:a16="http://schemas.microsoft.com/office/drawing/2014/main" id="{72E0A266-5478-47AA-BE04-8ED754BB58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6437" y="80777"/>
            <a:ext cx="1784666" cy="496890"/>
          </a:xfrm>
          <a:prstGeom prst="rect">
            <a:avLst/>
          </a:prstGeom>
        </p:spPr>
      </p:pic>
      <p:pic>
        <p:nvPicPr>
          <p:cNvPr id="21" name="Immagine 20" descr="Immagine che contiene testo&#10;&#10;Descrizione generata automaticamente">
            <a:extLst>
              <a:ext uri="{FF2B5EF4-FFF2-40B4-BE49-F238E27FC236}">
                <a16:creationId xmlns:a16="http://schemas.microsoft.com/office/drawing/2014/main" id="{CACE72B7-5235-4A20-94A6-DEEE8FF4A2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2260" y="2204564"/>
            <a:ext cx="4772025" cy="4595291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000C6DF8-1672-46B8-A7E4-F746DD8770F3}"/>
              </a:ext>
            </a:extLst>
          </p:cNvPr>
          <p:cNvSpPr txBox="1"/>
          <p:nvPr/>
        </p:nvSpPr>
        <p:spPr>
          <a:xfrm>
            <a:off x="9057384" y="1542622"/>
            <a:ext cx="758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HTML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8F225DC-0CE5-49B5-BC48-F34738FD5085}"/>
              </a:ext>
            </a:extLst>
          </p:cNvPr>
          <p:cNvSpPr txBox="1"/>
          <p:nvPr/>
        </p:nvSpPr>
        <p:spPr>
          <a:xfrm>
            <a:off x="9815925" y="4257675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1409801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2E39533B-7DA3-4398-A7D8-AD6F1C3E3B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A7B1ABBE-2A7C-4B61-9A16-C0D68A9CC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ED628F65-33CE-4216-8D8E-9B0CE8B989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7457B9EE-5C5D-4D95-A99C-2010F51EA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35301" y="-123341"/>
            <a:ext cx="4753466" cy="1293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 dirty="0"/>
              <a:t>SECTION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EAB9267-3101-4D3A-B6FF-3094B469AB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1" y="2194560"/>
            <a:ext cx="4753466" cy="4024125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endParaRPr lang="en-US" sz="1800"/>
          </a:p>
        </p:txBody>
      </p:sp>
      <p:sp>
        <p:nvSpPr>
          <p:cNvPr id="51" name="Rounded Rectangle 14">
            <a:extLst>
              <a:ext uri="{FF2B5EF4-FFF2-40B4-BE49-F238E27FC236}">
                <a16:creationId xmlns:a16="http://schemas.microsoft.com/office/drawing/2014/main" id="{DA3DAD4C-9AC1-4D5C-A1D8-7CE15AD5DA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1066164"/>
            <a:ext cx="5305958" cy="5148371"/>
          </a:xfrm>
          <a:prstGeom prst="roundRect">
            <a:avLst>
              <a:gd name="adj" fmla="val 2403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1E45CCB4-76E8-457C-85AA-FE48F92D5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3865" y="1823133"/>
            <a:ext cx="2908526" cy="2374689"/>
          </a:xfrm>
          <a:prstGeom prst="rect">
            <a:avLst/>
          </a:prstGeom>
        </p:spPr>
      </p:pic>
      <p:pic>
        <p:nvPicPr>
          <p:cNvPr id="13" name="Immagine 12" descr="Immagine che contiene testo&#10;&#10;Descrizione generata automaticamente">
            <a:extLst>
              <a:ext uri="{FF2B5EF4-FFF2-40B4-BE49-F238E27FC236}">
                <a16:creationId xmlns:a16="http://schemas.microsoft.com/office/drawing/2014/main" id="{6F2A903A-D515-4BF4-9860-D1F9A09DEE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4847" y="4295775"/>
            <a:ext cx="1520944" cy="1905364"/>
          </a:xfrm>
          <a:prstGeom prst="rect">
            <a:avLst/>
          </a:prstGeom>
        </p:spPr>
      </p:pic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3A75AF9C-D9CB-4B48-8A6A-E5C16F9D5E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42945" y="1809749"/>
            <a:ext cx="1718458" cy="3878563"/>
          </a:xfrm>
          <a:prstGeom prst="rect">
            <a:avLst/>
          </a:prstGeom>
        </p:spPr>
      </p:pic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28412861-6DE9-47D1-BAFC-9820CD945A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870259"/>
            <a:ext cx="6179689" cy="5987741"/>
          </a:xfrm>
          <a:prstGeom prst="rect">
            <a:avLst/>
          </a:prstGeom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6F67E4FE-9AE0-4672-8DB5-391D3A3C2C02}"/>
              </a:ext>
            </a:extLst>
          </p:cNvPr>
          <p:cNvSpPr txBox="1"/>
          <p:nvPr/>
        </p:nvSpPr>
        <p:spPr>
          <a:xfrm>
            <a:off x="220292" y="2138282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10%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142CD9D-8552-4D68-9F78-BBC9EB94C66F}"/>
              </a:ext>
            </a:extLst>
          </p:cNvPr>
          <p:cNvSpPr txBox="1"/>
          <p:nvPr/>
        </p:nvSpPr>
        <p:spPr>
          <a:xfrm>
            <a:off x="5457291" y="2194560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10%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35E9BCA2-3788-4162-9093-FFB7E505E6AE}"/>
              </a:ext>
            </a:extLst>
          </p:cNvPr>
          <p:cNvSpPr txBox="1"/>
          <p:nvPr/>
        </p:nvSpPr>
        <p:spPr>
          <a:xfrm>
            <a:off x="3066200" y="992244"/>
            <a:ext cx="837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1"/>
                </a:solidFill>
              </a:rPr>
              <a:t>100px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0C14E3A4-9FC0-40FF-89B2-B3C028BCA19A}"/>
              </a:ext>
            </a:extLst>
          </p:cNvPr>
          <p:cNvSpPr txBox="1"/>
          <p:nvPr/>
        </p:nvSpPr>
        <p:spPr>
          <a:xfrm>
            <a:off x="3062534" y="4136165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2"/>
                </a:solidFill>
              </a:rPr>
              <a:t>20px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7853ACC2-04B3-4886-A674-A51DAABA8986}"/>
              </a:ext>
            </a:extLst>
          </p:cNvPr>
          <p:cNvSpPr txBox="1"/>
          <p:nvPr/>
        </p:nvSpPr>
        <p:spPr>
          <a:xfrm>
            <a:off x="2832743" y="4640488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B050"/>
                </a:solidFill>
              </a:rPr>
              <a:t>20px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60D36B4F-9173-4EF7-9714-42BC1CFAF69E}"/>
              </a:ext>
            </a:extLst>
          </p:cNvPr>
          <p:cNvSpPr txBox="1"/>
          <p:nvPr/>
        </p:nvSpPr>
        <p:spPr>
          <a:xfrm>
            <a:off x="1341432" y="5845203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6">
                    <a:lumMod val="50000"/>
                  </a:schemeClr>
                </a:solidFill>
              </a:rPr>
              <a:t>20px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93BA5113-29D9-4315-B3F9-4D1FC9A3DCE0}"/>
              </a:ext>
            </a:extLst>
          </p:cNvPr>
          <p:cNvSpPr txBox="1"/>
          <p:nvPr/>
        </p:nvSpPr>
        <p:spPr>
          <a:xfrm>
            <a:off x="6179689" y="6352090"/>
            <a:ext cx="5827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Lo stesso avviene per il restante testo della sezione</a:t>
            </a:r>
          </a:p>
        </p:txBody>
      </p:sp>
      <p:pic>
        <p:nvPicPr>
          <p:cNvPr id="41" name="Immagine 40" descr="Immagine che contiene testo, monitor, schermo, appartamento&#10;&#10;Descrizione generata automaticamente">
            <a:extLst>
              <a:ext uri="{FF2B5EF4-FFF2-40B4-BE49-F238E27FC236}">
                <a16:creationId xmlns:a16="http://schemas.microsoft.com/office/drawing/2014/main" id="{298288A7-757A-469E-B93F-FCB06860CC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87498" y="196850"/>
            <a:ext cx="7516818" cy="1564789"/>
          </a:xfrm>
          <a:prstGeom prst="rect">
            <a:avLst/>
          </a:prstGeom>
        </p:spPr>
      </p:pic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EE141A12-25F1-4C4F-B970-7F85AEB3CD1C}"/>
              </a:ext>
            </a:extLst>
          </p:cNvPr>
          <p:cNvSpPr txBox="1"/>
          <p:nvPr/>
        </p:nvSpPr>
        <p:spPr>
          <a:xfrm>
            <a:off x="6184377" y="217836"/>
            <a:ext cx="4756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Lo stesso avviene per i box 6,7 e 8 (HTML)</a:t>
            </a:r>
          </a:p>
        </p:txBody>
      </p:sp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86C1D9CB-2B4D-4F03-8C85-36CBA8E92B77}"/>
              </a:ext>
            </a:extLst>
          </p:cNvPr>
          <p:cNvSpPr txBox="1"/>
          <p:nvPr/>
        </p:nvSpPr>
        <p:spPr>
          <a:xfrm>
            <a:off x="8734425" y="4733925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4139719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004683-1838-48E1-943B-A5EC573B8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841" y="157283"/>
            <a:ext cx="4353955" cy="419100"/>
          </a:xfrm>
        </p:spPr>
        <p:txBody>
          <a:bodyPr>
            <a:normAutofit fontScale="90000"/>
          </a:bodyPr>
          <a:lstStyle/>
          <a:p>
            <a:r>
              <a:rPr lang="it-IT" dirty="0"/>
              <a:t>Immagini sezione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BC028A7-B7B0-4698-8567-A903341BE5C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, diverso, giocattolo&#10;&#10;Descrizione generata automaticamente">
            <a:extLst>
              <a:ext uri="{FF2B5EF4-FFF2-40B4-BE49-F238E27FC236}">
                <a16:creationId xmlns:a16="http://schemas.microsoft.com/office/drawing/2014/main" id="{9E51E704-E9F0-4ED9-B89D-7D4B295D1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" y="657465"/>
            <a:ext cx="5295900" cy="2990850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826B55A8-CF52-4A91-82F2-61A1F1941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0496" y="179618"/>
            <a:ext cx="5591175" cy="3946543"/>
          </a:xfrm>
          <a:prstGeom prst="rect">
            <a:avLst/>
          </a:prstGeom>
        </p:spPr>
      </p:pic>
      <p:pic>
        <p:nvPicPr>
          <p:cNvPr id="9" name="Immagine 8" descr="Immagine che contiene testo, persona, maschio&#10;&#10;Descrizione generata automaticamente">
            <a:extLst>
              <a:ext uri="{FF2B5EF4-FFF2-40B4-BE49-F238E27FC236}">
                <a16:creationId xmlns:a16="http://schemas.microsoft.com/office/drawing/2014/main" id="{8128A5A2-847F-4BF5-8AC9-37D839F453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817" y="4057650"/>
            <a:ext cx="4610100" cy="2380371"/>
          </a:xfrm>
          <a:prstGeom prst="rect">
            <a:avLst/>
          </a:prstGeom>
        </p:spPr>
      </p:pic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864BFDD1-3717-4503-BC13-C5E4AE9580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1034" y="4329601"/>
            <a:ext cx="4610101" cy="2297785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32CB078B-7503-4BB4-B262-E68C9D894D9F}"/>
              </a:ext>
            </a:extLst>
          </p:cNvPr>
          <p:cNvSpPr txBox="1"/>
          <p:nvPr/>
        </p:nvSpPr>
        <p:spPr>
          <a:xfrm>
            <a:off x="2603817" y="571500"/>
            <a:ext cx="2007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1"/>
                </a:solidFill>
              </a:rPr>
              <a:t>2% sopra e sotto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DBE961F-FA3E-4E0E-9F45-2607EEBFB63D}"/>
              </a:ext>
            </a:extLst>
          </p:cNvPr>
          <p:cNvSpPr txBox="1"/>
          <p:nvPr/>
        </p:nvSpPr>
        <p:spPr>
          <a:xfrm>
            <a:off x="4156535" y="1267635"/>
            <a:ext cx="1581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accent1"/>
                </a:solidFill>
              </a:rPr>
              <a:t>15% destra e sinistra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82A801B-F897-459B-84CC-876E3E4D14B5}"/>
              </a:ext>
            </a:extLst>
          </p:cNvPr>
          <p:cNvSpPr txBox="1"/>
          <p:nvPr/>
        </p:nvSpPr>
        <p:spPr>
          <a:xfrm>
            <a:off x="173883" y="3340538"/>
            <a:ext cx="54040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accent1"/>
                </a:solidFill>
              </a:rPr>
              <a:t>Margina sopra e sotto uguale per tutte le immagini restanti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81AF3C0B-35F1-4B7F-92B5-9F1EB2A6F916}"/>
              </a:ext>
            </a:extLst>
          </p:cNvPr>
          <p:cNvSpPr txBox="1"/>
          <p:nvPr/>
        </p:nvSpPr>
        <p:spPr>
          <a:xfrm>
            <a:off x="3607457" y="4970836"/>
            <a:ext cx="19226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solidFill>
                  <a:schemeClr val="accent1"/>
                </a:solidFill>
              </a:rPr>
              <a:t>Immagine centrata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949D1137-34ED-4C58-93C3-FACF7B896505}"/>
              </a:ext>
            </a:extLst>
          </p:cNvPr>
          <p:cNvSpPr txBox="1"/>
          <p:nvPr/>
        </p:nvSpPr>
        <p:spPr>
          <a:xfrm>
            <a:off x="6151034" y="5247835"/>
            <a:ext cx="16433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>
                <a:solidFill>
                  <a:schemeClr val="accent1"/>
                </a:solidFill>
              </a:rPr>
              <a:t>Immagine centrata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DFED740-A212-4558-A01B-54A2B908B779}"/>
              </a:ext>
            </a:extLst>
          </p:cNvPr>
          <p:cNvSpPr txBox="1"/>
          <p:nvPr/>
        </p:nvSpPr>
        <p:spPr>
          <a:xfrm>
            <a:off x="6279834" y="3648315"/>
            <a:ext cx="46222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accent1"/>
                </a:solidFill>
              </a:rPr>
              <a:t>Margin-right:9.4%                  Margin-left:10%</a:t>
            </a:r>
          </a:p>
        </p:txBody>
      </p:sp>
    </p:spTree>
    <p:extLst>
      <p:ext uri="{BB962C8B-B14F-4D97-AF65-F5344CB8AC3E}">
        <p14:creationId xmlns:p14="http://schemas.microsoft.com/office/powerpoint/2010/main" val="914798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3E53876-6E2D-4DAE-98B6-BCC7451E2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670" y="123707"/>
            <a:ext cx="4176155" cy="617111"/>
          </a:xfrm>
        </p:spPr>
        <p:txBody>
          <a:bodyPr/>
          <a:lstStyle/>
          <a:p>
            <a:r>
              <a:rPr lang="it-IT" dirty="0"/>
              <a:t>HTML IMMAGINI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87BBD2D-BA5E-47A7-94BA-8EB786F83DB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2DE694EF-5F00-43FF-B89E-E31D348F3D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178" y="1428982"/>
            <a:ext cx="10278909" cy="298144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F97C7169-8745-4588-BDB3-0A8C8E1D1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178" y="4410425"/>
            <a:ext cx="10278909" cy="590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765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DFADFB3-3D44-49A8-AE3B-A87C61607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A6DD4412-A639-44D0-AA87-8F8085A68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" y="0"/>
            <a:ext cx="2771775" cy="1293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 kern="1200" cap="all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FOOTER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F124DC9-0163-4B02-BB7D-0741F15411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7333" y="2194560"/>
            <a:ext cx="5816600" cy="4024125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8AE4621E-4B56-4C32-9DA6-DEAFBEB6A3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1609" y="2272748"/>
            <a:ext cx="4187981" cy="3639337"/>
          </a:xfrm>
          <a:prstGeom prst="rect">
            <a:avLst/>
          </a:prstGeom>
        </p:spPr>
      </p:pic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AC66BAB7-B322-4B77-BBB0-160ABAF6B0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7793" y="114168"/>
            <a:ext cx="9021539" cy="1886213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E63FF3D-0FF6-4DAB-947E-C23362C04CE2}"/>
              </a:ext>
            </a:extLst>
          </p:cNvPr>
          <p:cNvSpPr txBox="1"/>
          <p:nvPr/>
        </p:nvSpPr>
        <p:spPr>
          <a:xfrm>
            <a:off x="7390701" y="1182848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HTML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46E562A-C6D5-4362-988A-7BDEEADE6CD6}"/>
              </a:ext>
            </a:extLst>
          </p:cNvPr>
          <p:cNvSpPr txBox="1"/>
          <p:nvPr/>
        </p:nvSpPr>
        <p:spPr>
          <a:xfrm>
            <a:off x="9437615" y="3723084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CSS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3F1FECB2-977E-4BF6-BFB9-D572FD1C2C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537" y="2726668"/>
            <a:ext cx="6728626" cy="1441450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9B699A0-474D-4524-951E-76BBD66B3EBA}"/>
              </a:ext>
            </a:extLst>
          </p:cNvPr>
          <p:cNvSpPr txBox="1"/>
          <p:nvPr/>
        </p:nvSpPr>
        <p:spPr>
          <a:xfrm>
            <a:off x="1870745" y="2726668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2"/>
                </a:solidFill>
              </a:rPr>
              <a:t>47%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934D433B-EE4C-436C-A05C-BA483BC920D0}"/>
              </a:ext>
            </a:extLst>
          </p:cNvPr>
          <p:cNvSpPr txBox="1"/>
          <p:nvPr/>
        </p:nvSpPr>
        <p:spPr>
          <a:xfrm>
            <a:off x="305537" y="3615655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1"/>
                </a:solidFill>
              </a:rPr>
              <a:t>230PX</a:t>
            </a:r>
          </a:p>
        </p:txBody>
      </p:sp>
    </p:spTree>
    <p:extLst>
      <p:ext uri="{BB962C8B-B14F-4D97-AF65-F5344CB8AC3E}">
        <p14:creationId xmlns:p14="http://schemas.microsoft.com/office/powerpoint/2010/main" val="3999356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7A7DE3A-D3AC-48DD-9C38-715CB6B61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28" y="142613"/>
            <a:ext cx="5133024" cy="759112"/>
          </a:xfrm>
        </p:spPr>
        <p:txBody>
          <a:bodyPr/>
          <a:lstStyle/>
          <a:p>
            <a:r>
              <a:rPr lang="it-IT" dirty="0"/>
              <a:t>VISUALIZZAZIONE MOBILE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64BF6A7-5495-48DF-B7EA-89422A767E7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5BD2A8D1-4FCD-4BA2-AF73-CD7DBF2D3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4850" y="0"/>
            <a:ext cx="3867150" cy="6858000"/>
          </a:xfrm>
          <a:prstGeom prst="rect">
            <a:avLst/>
          </a:prstGeo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EC42AF80-2C73-4F57-90FC-45F640DC0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950" y="916673"/>
            <a:ext cx="1819529" cy="1457528"/>
          </a:xfrm>
          <a:prstGeom prst="rect">
            <a:avLst/>
          </a:prstGeom>
        </p:spPr>
      </p:pic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4C5F6A22-298B-4D00-A1EA-F64510693A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3688" y="0"/>
            <a:ext cx="2591162" cy="6658904"/>
          </a:xfrm>
          <a:prstGeom prst="rect">
            <a:avLst/>
          </a:prstGeom>
        </p:spPr>
      </p:pic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F0EBE4ED-14A8-43DA-BC00-40959441F6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7282" y="864243"/>
            <a:ext cx="2475728" cy="5791200"/>
          </a:xfrm>
          <a:prstGeom prst="rect">
            <a:avLst/>
          </a:prstGeom>
        </p:spPr>
      </p:pic>
      <p:pic>
        <p:nvPicPr>
          <p:cNvPr id="13" name="Immagine 12" descr="Immagine che contiene testo&#10;&#10;Descrizione generata automaticamente">
            <a:extLst>
              <a:ext uri="{FF2B5EF4-FFF2-40B4-BE49-F238E27FC236}">
                <a16:creationId xmlns:a16="http://schemas.microsoft.com/office/drawing/2014/main" id="{92336215-F4B3-49FE-AE4C-22AA3ABE09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3501" y="2540069"/>
            <a:ext cx="1543265" cy="4115374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AFBC02D-7980-492B-8578-9B5C37583F94}"/>
              </a:ext>
            </a:extLst>
          </p:cNvPr>
          <p:cNvSpPr txBox="1"/>
          <p:nvPr/>
        </p:nvSpPr>
        <p:spPr>
          <a:xfrm>
            <a:off x="1532953" y="1452945"/>
            <a:ext cx="667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html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361D720-1B64-4463-962C-B5EEF425EEF3}"/>
              </a:ext>
            </a:extLst>
          </p:cNvPr>
          <p:cNvSpPr txBox="1"/>
          <p:nvPr/>
        </p:nvSpPr>
        <p:spPr>
          <a:xfrm>
            <a:off x="7029269" y="1637611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CSS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6BEEC3AA-592C-4251-B8C3-FB7E9AFC60D1}"/>
              </a:ext>
            </a:extLst>
          </p:cNvPr>
          <p:cNvSpPr txBox="1"/>
          <p:nvPr/>
        </p:nvSpPr>
        <p:spPr>
          <a:xfrm>
            <a:off x="5143615" y="2006943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CSS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C9C3C13-DA2D-43C9-82D7-B7FD81E75108}"/>
              </a:ext>
            </a:extLst>
          </p:cNvPr>
          <p:cNvSpPr txBox="1"/>
          <p:nvPr/>
        </p:nvSpPr>
        <p:spPr>
          <a:xfrm>
            <a:off x="2661399" y="3393972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2856803740"/>
      </p:ext>
    </p:extLst>
  </p:cSld>
  <p:clrMapOvr>
    <a:masterClrMapping/>
  </p:clrMapOvr>
</p:sld>
</file>

<file path=ppt/theme/theme1.xml><?xml version="1.0" encoding="utf-8"?>
<a:theme xmlns:a="http://schemas.openxmlformats.org/drawingml/2006/main" name="Scia di vapore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TM04033937[[fn=Scia di vapore]]</Template>
  <TotalTime>187</TotalTime>
  <Words>101</Words>
  <Application>Microsoft Office PowerPoint</Application>
  <PresentationFormat>Widescreen</PresentationFormat>
  <Paragraphs>38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2" baseType="lpstr">
      <vt:lpstr>Arial</vt:lpstr>
      <vt:lpstr>Calibri</vt:lpstr>
      <vt:lpstr>Century Gothic</vt:lpstr>
      <vt:lpstr>Scia di vapore</vt:lpstr>
      <vt:lpstr>Mhw1</vt:lpstr>
      <vt:lpstr>Presentazione standard di PowerPoint</vt:lpstr>
      <vt:lpstr>NAV E HEADER</vt:lpstr>
      <vt:lpstr>SECTION</vt:lpstr>
      <vt:lpstr>Immagini sezione</vt:lpstr>
      <vt:lpstr>HTML IMMAGINI</vt:lpstr>
      <vt:lpstr>FOOTER</vt:lpstr>
      <vt:lpstr>VISUALIZZAZIONE MOBILE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GABRIELE DOMENICO LONGO</dc:creator>
  <cp:lastModifiedBy>GABRIELE DOMENICO LONGO</cp:lastModifiedBy>
  <cp:revision>10</cp:revision>
  <dcterms:created xsi:type="dcterms:W3CDTF">2022-03-30T14:38:43Z</dcterms:created>
  <dcterms:modified xsi:type="dcterms:W3CDTF">2022-03-30T21:46:58Z</dcterms:modified>
</cp:coreProperties>
</file>

<file path=docProps/thumbnail.jpeg>
</file>